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75" r:id="rId6"/>
    <p:sldId id="276" r:id="rId7"/>
    <p:sldId id="258" r:id="rId8"/>
    <p:sldId id="256" r:id="rId9"/>
    <p:sldId id="257" r:id="rId10"/>
    <p:sldId id="259" r:id="rId11"/>
    <p:sldId id="274" r:id="rId12"/>
    <p:sldId id="27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2" autoAdjust="0"/>
    <p:restoredTop sz="81250" autoAdjust="0"/>
  </p:normalViewPr>
  <p:slideViewPr>
    <p:cSldViewPr snapToGrid="0" showGuides="1">
      <p:cViewPr varScale="1">
        <p:scale>
          <a:sx n="83" d="100"/>
          <a:sy n="83" d="100"/>
        </p:scale>
        <p:origin x="989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06.09.2024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06.09.2024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Mining and Construction</a:t>
            </a:r>
          </a:p>
          <a:p>
            <a:r>
              <a:rPr lang="en-US" dirty="0"/>
              <a:t>Agriculture Purpose</a:t>
            </a:r>
          </a:p>
          <a:p>
            <a:r>
              <a:rPr lang="en-US" dirty="0"/>
              <a:t>Defense and Military</a:t>
            </a:r>
          </a:p>
          <a:p>
            <a:r>
              <a:rPr lang="en-US" dirty="0"/>
              <a:t>Marine and Offshore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53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25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4798932" cy="1478999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AutoVation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ScreenCraft’24</a:t>
            </a:r>
            <a:endParaRPr lang="ru-RU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8588" y="4964749"/>
            <a:ext cx="4323623" cy="1761338"/>
          </a:xfrm>
        </p:spPr>
        <p:txBody>
          <a:bodyPr/>
          <a:lstStyle/>
          <a:p>
            <a:r>
              <a:rPr lang="en-US" sz="2000" dirty="0" err="1">
                <a:latin typeface="+mj-lt"/>
              </a:rPr>
              <a:t>Aritra</a:t>
            </a:r>
            <a:r>
              <a:rPr lang="en-US" sz="2000" dirty="0">
                <a:latin typeface="+mj-lt"/>
              </a:rPr>
              <a:t> Ghosh, 23BEE0031</a:t>
            </a:r>
          </a:p>
          <a:p>
            <a:r>
              <a:rPr lang="en-US" sz="2000" dirty="0">
                <a:latin typeface="+mj-lt"/>
              </a:rPr>
              <a:t>Ayan Sen, 23BEE0034</a:t>
            </a:r>
          </a:p>
          <a:p>
            <a:r>
              <a:rPr lang="en-US" sz="2000" dirty="0">
                <a:latin typeface="+mj-lt"/>
              </a:rPr>
              <a:t>Soumyajit Sarkar, 23BEE0028</a:t>
            </a:r>
            <a:endParaRPr lang="ru-RU" sz="2000" dirty="0">
              <a:latin typeface="+mj-lt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F7FCEE2-3885-1540-D377-10D6410228E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4138" r="14138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DA8AC5-4907-B762-1EDB-89E5BCA4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5879"/>
            <a:ext cx="3347247" cy="92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C86FD-0013-D866-503C-70D33B27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264BD0-6F1F-E4F4-6EA3-53A0FB97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D2E06-ECAF-8B5B-69E6-A9D61FB4DC3F}"/>
              </a:ext>
            </a:extLst>
          </p:cNvPr>
          <p:cNvSpPr txBox="1"/>
          <p:nvPr/>
        </p:nvSpPr>
        <p:spPr>
          <a:xfrm>
            <a:off x="998718" y="2523145"/>
            <a:ext cx="889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+mj-lt"/>
              </a:rPr>
              <a:t>Develop a versatile compound object(s) which are innovative designs, creative concept. Develop in a reusable for reuse across various machines and industries.</a:t>
            </a:r>
            <a:endParaRPr lang="en-IN" sz="3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26D0F-E9BA-15AB-5258-7D3D1DA59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4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1F0948-ED1C-935F-6A56-5FC72329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219E9-21E1-F166-30E3-EFD78353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C45C9-DFB4-D613-E1AD-CAEB1E593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79" y="958613"/>
            <a:ext cx="4553412" cy="520428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E633C3C-9516-EEF6-F4ED-9189D754D61A}"/>
              </a:ext>
            </a:extLst>
          </p:cNvPr>
          <p:cNvSpPr txBox="1">
            <a:spLocks/>
          </p:cNvSpPr>
          <p:nvPr/>
        </p:nvSpPr>
        <p:spPr>
          <a:xfrm>
            <a:off x="1524000" y="148449"/>
            <a:ext cx="9144000" cy="6556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Solution : AxesNav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C4BCD-50A7-6933-5F54-925FF6A3A2F8}"/>
              </a:ext>
            </a:extLst>
          </p:cNvPr>
          <p:cNvSpPr txBox="1"/>
          <p:nvPr/>
        </p:nvSpPr>
        <p:spPr>
          <a:xfrm>
            <a:off x="5663799" y="1984773"/>
            <a:ext cx="5415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AxesNav</a:t>
            </a:r>
            <a:r>
              <a:rPr lang="en-US" dirty="0">
                <a:latin typeface="+mj-lt"/>
              </a:rPr>
              <a:t> is a versatile and reusable compound object which is able to measure the data for 3-axes monitoring.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Commonly used 3-axes systems are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Cartesian (X,Y,Z)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Roll, Yaw, Pitch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Magnetic Field (Bx, By, </a:t>
            </a:r>
            <a:r>
              <a:rPr lang="en-US" dirty="0" err="1">
                <a:latin typeface="+mj-lt"/>
              </a:rPr>
              <a:t>Bz</a:t>
            </a:r>
            <a:r>
              <a:rPr lang="en-US" dirty="0"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Geodetic Coordinate System (Latitude, Longitude, Elevation)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Gimbal (Pan, Tilt, Roll)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CB7A5-0DE5-7E24-CD75-007C8E26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monitor axial parameters ?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6519" y="2374900"/>
            <a:ext cx="4565650" cy="701675"/>
          </a:xfrm>
        </p:spPr>
        <p:txBody>
          <a:bodyPr/>
          <a:lstStyle/>
          <a:p>
            <a:r>
              <a:rPr lang="en-US" dirty="0">
                <a:latin typeface="+mj-lt"/>
              </a:rPr>
              <a:t>Axial faults in automation and mobility have resulted in many fatal damages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261" y="3076575"/>
            <a:ext cx="4583113" cy="1988484"/>
          </a:xfrm>
        </p:spPr>
        <p:txBody>
          <a:bodyPr>
            <a:noAutofit/>
          </a:bodyPr>
          <a:lstStyle/>
          <a:p>
            <a:r>
              <a:rPr lang="en-US" sz="1800" dirty="0">
                <a:latin typeface="+mj-lt"/>
              </a:rPr>
              <a:t>An axis fault occurs when the robotic arm or a specific joint malfunctions, leading to inaccurate positioning, misalignment, or failed movements. </a:t>
            </a:r>
          </a:p>
          <a:p>
            <a:r>
              <a:rPr lang="en-US" sz="1800" dirty="0">
                <a:latin typeface="+mj-lt"/>
              </a:rPr>
              <a:t>This can result in accidents, damage to components, or even injury to humans nearby.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8566872" y="3531677"/>
            <a:ext cx="164751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8503475" y="3585086"/>
            <a:ext cx="291544" cy="45719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C706A58-927F-7DD2-DD86-84B55F95C3A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3313" r="3313"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DF4EE3-2812-E2AC-2B25-1C58C8C4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169"/>
            <a:ext cx="9144000" cy="655621"/>
          </a:xfrm>
        </p:spPr>
        <p:txBody>
          <a:bodyPr/>
          <a:lstStyle/>
          <a:p>
            <a:pPr algn="ctr"/>
            <a:r>
              <a:rPr lang="en-US" dirty="0"/>
              <a:t>Our Solution : </a:t>
            </a:r>
            <a:r>
              <a:rPr lang="en-US" dirty="0" err="1"/>
              <a:t>AxesNav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4046B-7B62-6A7D-5670-3E025ED5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C87395E-C945-7EFB-9CD5-83BD97BF0B31}"/>
              </a:ext>
            </a:extLst>
          </p:cNvPr>
          <p:cNvSpPr/>
          <p:nvPr/>
        </p:nvSpPr>
        <p:spPr>
          <a:xfrm>
            <a:off x="3657600" y="4521200"/>
            <a:ext cx="8534400" cy="1139233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BA0B79-D133-2669-5016-0EF0FBA3AC2E}"/>
              </a:ext>
            </a:extLst>
          </p:cNvPr>
          <p:cNvSpPr/>
          <p:nvPr/>
        </p:nvSpPr>
        <p:spPr>
          <a:xfrm>
            <a:off x="7142480" y="1381760"/>
            <a:ext cx="5049520" cy="525268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6B0FA9-8C59-83B8-85C8-EC93F63CBE31}"/>
              </a:ext>
            </a:extLst>
          </p:cNvPr>
          <p:cNvSpPr/>
          <p:nvPr/>
        </p:nvSpPr>
        <p:spPr>
          <a:xfrm>
            <a:off x="304467" y="802657"/>
            <a:ext cx="5049520" cy="5252685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25C2D5-46FF-FB1A-69CE-14A19EDD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2" y="879176"/>
            <a:ext cx="10107976" cy="55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Versatile Use in Multiple Sectors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Three axes monitoring system has various uses: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6684BA-D8E2-B01D-D0DC-4309B0A436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>
                <a:latin typeface="+mj-lt"/>
              </a:rPr>
              <a:t>Application in aerial systems like drones, </a:t>
            </a:r>
            <a:r>
              <a:rPr lang="en-US" sz="1800" dirty="0" err="1">
                <a:latin typeface="+mj-lt"/>
              </a:rPr>
              <a:t>aeroplanes</a:t>
            </a:r>
            <a:r>
              <a:rPr lang="en-US" sz="1800" dirty="0">
                <a:latin typeface="+mj-lt"/>
              </a:rPr>
              <a:t>.</a:t>
            </a:r>
          </a:p>
          <a:p>
            <a:r>
              <a:rPr lang="en-US" sz="1800" dirty="0">
                <a:latin typeface="+mj-lt"/>
              </a:rPr>
              <a:t>Use in autonomous vehicles and robotics in warehouses.</a:t>
            </a:r>
          </a:p>
          <a:p>
            <a:r>
              <a:rPr lang="en-US" sz="1800" dirty="0">
                <a:latin typeface="+mj-lt"/>
              </a:rPr>
              <a:t>Monitoring for submarines and underwater equipment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6C18584-6BF4-DBB7-3A86-50380D8262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783" r="8783"/>
          <a:stretch>
            <a:fillRect/>
          </a:stretch>
        </p:blipFill>
        <p:spPr/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552CE6-24A2-9EA5-83B8-C8F6BBF3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Our project incorporates Schneider Electric’s </a:t>
            </a:r>
            <a:r>
              <a:rPr lang="en-US" dirty="0" err="1"/>
              <a:t>EcoStruxure</a:t>
            </a:r>
            <a:r>
              <a:rPr lang="en-US" dirty="0"/>
              <a:t> terminal Operator’s capability to create Compound Objects for HMI system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FUNCTIONALITY: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sz="1800" dirty="0">
                <a:latin typeface="+mj-lt"/>
              </a:rPr>
              <a:t>3 parameters of a system can be monitored simultaneously.</a:t>
            </a:r>
          </a:p>
          <a:p>
            <a:r>
              <a:rPr lang="en-US" sz="1800" dirty="0">
                <a:latin typeface="+mj-lt"/>
              </a:rPr>
              <a:t>3 level visual safety warning with respect to set values.</a:t>
            </a:r>
          </a:p>
          <a:p>
            <a:r>
              <a:rPr lang="en-US" sz="1800" dirty="0">
                <a:latin typeface="+mj-lt"/>
              </a:rPr>
              <a:t>Auto to Manual operation switching option.</a:t>
            </a:r>
          </a:p>
          <a:p>
            <a:r>
              <a:rPr lang="en-US" sz="1800" dirty="0">
                <a:latin typeface="+mj-lt"/>
              </a:rPr>
              <a:t>Emergency system shutdown enabled.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 EXPERIENCE: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Easy to use 3 panel system.</a:t>
            </a:r>
          </a:p>
          <a:p>
            <a:r>
              <a:rPr lang="en-US" sz="1800" dirty="0">
                <a:latin typeface="+mj-lt"/>
              </a:rPr>
              <a:t>Easy to understand safety warnings with green as safe, yellow as caution and red as hazardous.</a:t>
            </a:r>
          </a:p>
          <a:p>
            <a:r>
              <a:rPr lang="en-US" sz="1800" dirty="0">
                <a:latin typeface="+mj-lt"/>
              </a:rPr>
              <a:t>Digital output enables easy readability.</a:t>
            </a:r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C6C8D-2424-BB44-46C5-DB5F57ED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E2A6-9F49-7171-7B49-9F1E23434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371" y="0"/>
            <a:ext cx="4395258" cy="676275"/>
          </a:xfrm>
        </p:spPr>
        <p:txBody>
          <a:bodyPr/>
          <a:lstStyle/>
          <a:p>
            <a:r>
              <a:rPr lang="en-US" dirty="0"/>
              <a:t>BUG DETECTED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890D7-65DA-00FF-09F2-D05A25C7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DE3A8-9DAB-E7CC-F3FB-673B182D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19" name="WhatsApp Video 2024-09-06 at 01.48.49_a6e15236">
            <a:hlinkClick r:id="" action="ppaction://media"/>
            <a:extLst>
              <a:ext uri="{FF2B5EF4-FFF2-40B4-BE49-F238E27FC236}">
                <a16:creationId xmlns:a16="http://schemas.microsoft.com/office/drawing/2014/main" id="{151CDF48-BB61-BB6F-6938-7BE4CB10B0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695106"/>
            <a:ext cx="11353800" cy="59658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42B9EF-D312-7247-02BB-B69BAB708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240" y="5660433"/>
            <a:ext cx="2462118" cy="6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000DE-7FD2-732E-6EF7-762DB492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8ECF2-108B-8B30-54AF-D0459F56E336}"/>
              </a:ext>
            </a:extLst>
          </p:cNvPr>
          <p:cNvSpPr txBox="1"/>
          <p:nvPr/>
        </p:nvSpPr>
        <p:spPr>
          <a:xfrm>
            <a:off x="1351280" y="2560320"/>
            <a:ext cx="92905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DEMO</a:t>
            </a:r>
            <a:endParaRPr lang="en-IN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093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287</TotalTime>
  <Words>332</Words>
  <Application>Microsoft Office PowerPoint</Application>
  <PresentationFormat>Widescreen</PresentationFormat>
  <Paragraphs>55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Office Theme</vt:lpstr>
      <vt:lpstr>Team AutoVation</vt:lpstr>
      <vt:lpstr>Problem Statement</vt:lpstr>
      <vt:lpstr>PowerPoint Presentation</vt:lpstr>
      <vt:lpstr>WHY monitor axial parameters ?</vt:lpstr>
      <vt:lpstr>Our Solution : AxesNav</vt:lpstr>
      <vt:lpstr>Versatile Use in Multiple Sectors</vt:lpstr>
      <vt:lpstr>PROJECT DETAILS</vt:lpstr>
      <vt:lpstr>BUG DETECTED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 sen</dc:creator>
  <cp:lastModifiedBy>Aritra Ghosh</cp:lastModifiedBy>
  <cp:revision>2</cp:revision>
  <dcterms:created xsi:type="dcterms:W3CDTF">2024-09-05T17:52:56Z</dcterms:created>
  <dcterms:modified xsi:type="dcterms:W3CDTF">2024-09-06T04:44:11Z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